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9" r:id="rId2"/>
    <p:sldId id="266" r:id="rId3"/>
    <p:sldId id="267" r:id="rId4"/>
    <p:sldId id="257" r:id="rId5"/>
    <p:sldId id="258" r:id="rId6"/>
    <p:sldId id="259" r:id="rId7"/>
    <p:sldId id="260" r:id="rId8"/>
    <p:sldId id="261" r:id="rId9"/>
    <p:sldId id="262" r:id="rId10"/>
    <p:sldId id="263" r:id="rId11"/>
    <p:sldId id="264"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4" d="100"/>
          <a:sy n="84" d="100"/>
        </p:scale>
        <p:origin x="21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ED MOSTAFA" userId="63480ba896a57d9f" providerId="LiveId" clId="{74F63411-6C6C-4595-B25F-C78F82C08C95}"/>
    <pc:docChg chg="undo custSel addSld delSld modSld sldOrd">
      <pc:chgData name="MOHAMED MOSTAFA" userId="63480ba896a57d9f" providerId="LiveId" clId="{74F63411-6C6C-4595-B25F-C78F82C08C95}" dt="2025-12-18T11:20:57.689" v="254"/>
      <pc:docMkLst>
        <pc:docMk/>
      </pc:docMkLst>
      <pc:sldChg chg="modTransition">
        <pc:chgData name="MOHAMED MOSTAFA" userId="63480ba896a57d9f" providerId="LiveId" clId="{74F63411-6C6C-4595-B25F-C78F82C08C95}" dt="2025-12-16T21:04:03.008" v="42"/>
        <pc:sldMkLst>
          <pc:docMk/>
          <pc:sldMk cId="871073775" sldId="257"/>
        </pc:sldMkLst>
      </pc:sldChg>
      <pc:sldChg chg="modTransition">
        <pc:chgData name="MOHAMED MOSTAFA" userId="63480ba896a57d9f" providerId="LiveId" clId="{74F63411-6C6C-4595-B25F-C78F82C08C95}" dt="2025-12-16T21:06:30.557" v="60"/>
        <pc:sldMkLst>
          <pc:docMk/>
          <pc:sldMk cId="2593691979" sldId="258"/>
        </pc:sldMkLst>
      </pc:sldChg>
      <pc:sldChg chg="modTransition">
        <pc:chgData name="MOHAMED MOSTAFA" userId="63480ba896a57d9f" providerId="LiveId" clId="{74F63411-6C6C-4595-B25F-C78F82C08C95}" dt="2025-12-16T21:06:40.257" v="61"/>
        <pc:sldMkLst>
          <pc:docMk/>
          <pc:sldMk cId="3925922016" sldId="259"/>
        </pc:sldMkLst>
      </pc:sldChg>
      <pc:sldChg chg="modTransition">
        <pc:chgData name="MOHAMED MOSTAFA" userId="63480ba896a57d9f" providerId="LiveId" clId="{74F63411-6C6C-4595-B25F-C78F82C08C95}" dt="2025-12-16T21:04:33.147" v="51"/>
        <pc:sldMkLst>
          <pc:docMk/>
          <pc:sldMk cId="1527761417" sldId="260"/>
        </pc:sldMkLst>
      </pc:sldChg>
      <pc:sldChg chg="modTransition">
        <pc:chgData name="MOHAMED MOSTAFA" userId="63480ba896a57d9f" providerId="LiveId" clId="{74F63411-6C6C-4595-B25F-C78F82C08C95}" dt="2025-12-16T21:04:44.167" v="52"/>
        <pc:sldMkLst>
          <pc:docMk/>
          <pc:sldMk cId="3040461519" sldId="261"/>
        </pc:sldMkLst>
      </pc:sldChg>
      <pc:sldChg chg="modTransition">
        <pc:chgData name="MOHAMED MOSTAFA" userId="63480ba896a57d9f" providerId="LiveId" clId="{74F63411-6C6C-4595-B25F-C78F82C08C95}" dt="2025-12-16T21:04:50.554" v="53"/>
        <pc:sldMkLst>
          <pc:docMk/>
          <pc:sldMk cId="3405562430" sldId="262"/>
        </pc:sldMkLst>
      </pc:sldChg>
      <pc:sldChg chg="modSp mod modTransition">
        <pc:chgData name="MOHAMED MOSTAFA" userId="63480ba896a57d9f" providerId="LiveId" clId="{74F63411-6C6C-4595-B25F-C78F82C08C95}" dt="2025-12-16T21:04:58.080" v="54"/>
        <pc:sldMkLst>
          <pc:docMk/>
          <pc:sldMk cId="3566157645" sldId="263"/>
        </pc:sldMkLst>
        <pc:spChg chg="mod">
          <ac:chgData name="MOHAMED MOSTAFA" userId="63480ba896a57d9f" providerId="LiveId" clId="{74F63411-6C6C-4595-B25F-C78F82C08C95}" dt="2025-12-16T21:01:50.531" v="10" actId="1076"/>
          <ac:spMkLst>
            <pc:docMk/>
            <pc:sldMk cId="3566157645" sldId="263"/>
            <ac:spMk id="7" creationId="{EA6CEAE8-1EE5-6459-8182-1C0D1ADC7AAF}"/>
          </ac:spMkLst>
        </pc:spChg>
        <pc:spChg chg="mod">
          <ac:chgData name="MOHAMED MOSTAFA" userId="63480ba896a57d9f" providerId="LiveId" clId="{74F63411-6C6C-4595-B25F-C78F82C08C95}" dt="2025-12-16T21:01:54.805" v="11" actId="1076"/>
          <ac:spMkLst>
            <pc:docMk/>
            <pc:sldMk cId="3566157645" sldId="263"/>
            <ac:spMk id="11" creationId="{F711C2A5-C2DB-00F3-5CCA-1D365DC433FC}"/>
          </ac:spMkLst>
        </pc:spChg>
        <pc:picChg chg="mod">
          <ac:chgData name="MOHAMED MOSTAFA" userId="63480ba896a57d9f" providerId="LiveId" clId="{74F63411-6C6C-4595-B25F-C78F82C08C95}" dt="2025-12-16T21:01:44.134" v="9" actId="1076"/>
          <ac:picMkLst>
            <pc:docMk/>
            <pc:sldMk cId="3566157645" sldId="263"/>
            <ac:picMk id="6" creationId="{B967C498-B085-AC77-8101-188E1827E9A7}"/>
          </ac:picMkLst>
        </pc:picChg>
        <pc:picChg chg="mod">
          <ac:chgData name="MOHAMED MOSTAFA" userId="63480ba896a57d9f" providerId="LiveId" clId="{74F63411-6C6C-4595-B25F-C78F82C08C95}" dt="2025-12-16T21:01:41.942" v="8" actId="1076"/>
          <ac:picMkLst>
            <pc:docMk/>
            <pc:sldMk cId="3566157645" sldId="263"/>
            <ac:picMk id="9" creationId="{8B7F9190-8797-454F-2CB6-10BACA40284B}"/>
          </ac:picMkLst>
        </pc:picChg>
      </pc:sldChg>
      <pc:sldChg chg="addSp delSp modSp new mod modTransition">
        <pc:chgData name="MOHAMED MOSTAFA" userId="63480ba896a57d9f" providerId="LiveId" clId="{74F63411-6C6C-4595-B25F-C78F82C08C95}" dt="2025-12-16T21:05:03.664" v="55"/>
        <pc:sldMkLst>
          <pc:docMk/>
          <pc:sldMk cId="362451841" sldId="264"/>
        </pc:sldMkLst>
        <pc:spChg chg="add mod">
          <ac:chgData name="MOHAMED MOSTAFA" userId="63480ba896a57d9f" providerId="LiveId" clId="{74F63411-6C6C-4595-B25F-C78F82C08C95}" dt="2025-12-16T21:03:25.540" v="35" actId="1076"/>
          <ac:spMkLst>
            <pc:docMk/>
            <pc:sldMk cId="362451841" sldId="264"/>
            <ac:spMk id="9" creationId="{966B2F8E-F8BE-C11B-C210-B198A5BF5813}"/>
          </ac:spMkLst>
        </pc:spChg>
        <pc:spChg chg="add mod">
          <ac:chgData name="MOHAMED MOSTAFA" userId="63480ba896a57d9f" providerId="LiveId" clId="{74F63411-6C6C-4595-B25F-C78F82C08C95}" dt="2025-12-16T21:03:46.604" v="39" actId="113"/>
          <ac:spMkLst>
            <pc:docMk/>
            <pc:sldMk cId="362451841" sldId="264"/>
            <ac:spMk id="10" creationId="{9C78A8FC-0DAB-6851-770F-57612FCFCB8C}"/>
          </ac:spMkLst>
        </pc:spChg>
        <pc:picChg chg="add mod">
          <ac:chgData name="MOHAMED MOSTAFA" userId="63480ba896a57d9f" providerId="LiveId" clId="{74F63411-6C6C-4595-B25F-C78F82C08C95}" dt="2025-12-16T21:03:00.044" v="30" actId="1076"/>
          <ac:picMkLst>
            <pc:docMk/>
            <pc:sldMk cId="362451841" sldId="264"/>
            <ac:picMk id="6" creationId="{07E4DD02-4B4A-4876-47BB-65310A8287DB}"/>
          </ac:picMkLst>
        </pc:picChg>
        <pc:picChg chg="add mod">
          <ac:chgData name="MOHAMED MOSTAFA" userId="63480ba896a57d9f" providerId="LiveId" clId="{74F63411-6C6C-4595-B25F-C78F82C08C95}" dt="2025-12-16T21:02:47.439" v="24" actId="14100"/>
          <ac:picMkLst>
            <pc:docMk/>
            <pc:sldMk cId="362451841" sldId="264"/>
            <ac:picMk id="8" creationId="{A4691D11-B10B-D79B-2FAA-309390258E86}"/>
          </ac:picMkLst>
        </pc:picChg>
      </pc:sldChg>
      <pc:sldChg chg="delSp modSp new del mod">
        <pc:chgData name="MOHAMED MOSTAFA" userId="63480ba896a57d9f" providerId="LiveId" clId="{74F63411-6C6C-4595-B25F-C78F82C08C95}" dt="2025-12-16T21:07:31.598" v="67" actId="47"/>
        <pc:sldMkLst>
          <pc:docMk/>
          <pc:sldMk cId="2969902974" sldId="265"/>
        </pc:sldMkLst>
      </pc:sldChg>
      <pc:sldChg chg="modSp new mod ord modTransition">
        <pc:chgData name="MOHAMED MOSTAFA" userId="63480ba896a57d9f" providerId="LiveId" clId="{74F63411-6C6C-4595-B25F-C78F82C08C95}" dt="2025-12-18T11:10:29.820" v="197" actId="14100"/>
        <pc:sldMkLst>
          <pc:docMk/>
          <pc:sldMk cId="2759785377" sldId="266"/>
        </pc:sldMkLst>
        <pc:spChg chg="mod">
          <ac:chgData name="MOHAMED MOSTAFA" userId="63480ba896a57d9f" providerId="LiveId" clId="{74F63411-6C6C-4595-B25F-C78F82C08C95}" dt="2025-12-18T11:10:29.820" v="197" actId="14100"/>
          <ac:spMkLst>
            <pc:docMk/>
            <pc:sldMk cId="2759785377" sldId="266"/>
            <ac:spMk id="2" creationId="{16F817D4-97B8-3A7E-636C-E54E08226DBF}"/>
          </ac:spMkLst>
        </pc:spChg>
      </pc:sldChg>
      <pc:sldChg chg="new del">
        <pc:chgData name="MOHAMED MOSTAFA" userId="63480ba896a57d9f" providerId="LiveId" clId="{74F63411-6C6C-4595-B25F-C78F82C08C95}" dt="2025-12-18T11:10:38.207" v="199" actId="47"/>
        <pc:sldMkLst>
          <pc:docMk/>
          <pc:sldMk cId="292872389" sldId="267"/>
        </pc:sldMkLst>
      </pc:sldChg>
      <pc:sldChg chg="addSp modSp new mod">
        <pc:chgData name="MOHAMED MOSTAFA" userId="63480ba896a57d9f" providerId="LiveId" clId="{74F63411-6C6C-4595-B25F-C78F82C08C95}" dt="2025-12-18T11:20:57.689" v="254"/>
        <pc:sldMkLst>
          <pc:docMk/>
          <pc:sldMk cId="1008961500" sldId="267"/>
        </pc:sldMkLst>
        <pc:spChg chg="mod">
          <ac:chgData name="MOHAMED MOSTAFA" userId="63480ba896a57d9f" providerId="LiveId" clId="{74F63411-6C6C-4595-B25F-C78F82C08C95}" dt="2025-12-18T11:20:57.006" v="253" actId="20577"/>
          <ac:spMkLst>
            <pc:docMk/>
            <pc:sldMk cId="1008961500" sldId="267"/>
            <ac:spMk id="2" creationId="{D044F063-C8ED-C3D2-8C46-799794484BDA}"/>
          </ac:spMkLst>
        </pc:spChg>
        <pc:spChg chg="add">
          <ac:chgData name="MOHAMED MOSTAFA" userId="63480ba896a57d9f" providerId="LiveId" clId="{74F63411-6C6C-4595-B25F-C78F82C08C95}" dt="2025-12-18T11:19:34.585" v="233"/>
          <ac:spMkLst>
            <pc:docMk/>
            <pc:sldMk cId="1008961500" sldId="267"/>
            <ac:spMk id="3" creationId="{C42FC12D-E455-84C2-CF14-652B362E227D}"/>
          </ac:spMkLst>
        </pc:spChg>
        <pc:spChg chg="add">
          <ac:chgData name="MOHAMED MOSTAFA" userId="63480ba896a57d9f" providerId="LiveId" clId="{74F63411-6C6C-4595-B25F-C78F82C08C95}" dt="2025-12-18T11:19:38.861" v="235"/>
          <ac:spMkLst>
            <pc:docMk/>
            <pc:sldMk cId="1008961500" sldId="267"/>
            <ac:spMk id="4" creationId="{E8765F03-4A35-1624-51A7-551F115FA848}"/>
          </ac:spMkLst>
        </pc:spChg>
        <pc:spChg chg="add">
          <ac:chgData name="MOHAMED MOSTAFA" userId="63480ba896a57d9f" providerId="LiveId" clId="{74F63411-6C6C-4595-B25F-C78F82C08C95}" dt="2025-12-18T11:19:54.668" v="238"/>
          <ac:spMkLst>
            <pc:docMk/>
            <pc:sldMk cId="1008961500" sldId="267"/>
            <ac:spMk id="5" creationId="{5F166C01-52E6-CA65-D4DA-2C17BA846127}"/>
          </ac:spMkLst>
        </pc:spChg>
        <pc:spChg chg="add">
          <ac:chgData name="MOHAMED MOSTAFA" userId="63480ba896a57d9f" providerId="LiveId" clId="{74F63411-6C6C-4595-B25F-C78F82C08C95}" dt="2025-12-18T11:20:00.545" v="239"/>
          <ac:spMkLst>
            <pc:docMk/>
            <pc:sldMk cId="1008961500" sldId="267"/>
            <ac:spMk id="6" creationId="{842BC9A7-9E97-0ED8-685F-409897D690D1}"/>
          </ac:spMkLst>
        </pc:spChg>
        <pc:spChg chg="add">
          <ac:chgData name="MOHAMED MOSTAFA" userId="63480ba896a57d9f" providerId="LiveId" clId="{74F63411-6C6C-4595-B25F-C78F82C08C95}" dt="2025-12-18T11:20:16.365" v="244"/>
          <ac:spMkLst>
            <pc:docMk/>
            <pc:sldMk cId="1008961500" sldId="267"/>
            <ac:spMk id="7" creationId="{81DFB71C-D4E5-D717-8045-3F01B025949D}"/>
          </ac:spMkLst>
        </pc:spChg>
        <pc:spChg chg="add">
          <ac:chgData name="MOHAMED MOSTAFA" userId="63480ba896a57d9f" providerId="LiveId" clId="{74F63411-6C6C-4595-B25F-C78F82C08C95}" dt="2025-12-18T11:20:28.536" v="246"/>
          <ac:spMkLst>
            <pc:docMk/>
            <pc:sldMk cId="1008961500" sldId="267"/>
            <ac:spMk id="8" creationId="{70AC2646-252C-B70C-2F8C-C9D6F26A98F4}"/>
          </ac:spMkLst>
        </pc:spChg>
        <pc:spChg chg="add">
          <ac:chgData name="MOHAMED MOSTAFA" userId="63480ba896a57d9f" providerId="LiveId" clId="{74F63411-6C6C-4595-B25F-C78F82C08C95}" dt="2025-12-18T11:20:38.237" v="247"/>
          <ac:spMkLst>
            <pc:docMk/>
            <pc:sldMk cId="1008961500" sldId="267"/>
            <ac:spMk id="9" creationId="{36B30F34-AD82-B1FF-E06D-13EED401F9FC}"/>
          </ac:spMkLst>
        </pc:spChg>
        <pc:spChg chg="add">
          <ac:chgData name="MOHAMED MOSTAFA" userId="63480ba896a57d9f" providerId="LiveId" clId="{74F63411-6C6C-4595-B25F-C78F82C08C95}" dt="2025-12-18T11:20:57.689" v="254"/>
          <ac:spMkLst>
            <pc:docMk/>
            <pc:sldMk cId="1008961500" sldId="267"/>
            <ac:spMk id="10" creationId="{809C265C-165C-070F-407D-2C1BB770A77C}"/>
          </ac:spMkLst>
        </pc:spChg>
      </pc:sldChg>
      <pc:sldChg chg="addSp delSp modSp new del mod modTransition">
        <pc:chgData name="MOHAMED MOSTAFA" userId="63480ba896a57d9f" providerId="LiveId" clId="{74F63411-6C6C-4595-B25F-C78F82C08C95}" dt="2025-12-18T11:08:46.804" v="186" actId="47"/>
        <pc:sldMkLst>
          <pc:docMk/>
          <pc:sldMk cId="1861179011" sldId="267"/>
        </pc:sldMkLst>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A45A1F7-5BE7-4A54-957D-497452A803FE}" type="datetimeFigureOut">
              <a:rPr lang="en-US" smtClean="0"/>
              <a:t>12/18/2025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4205312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45A1F7-5BE7-4A54-957D-497452A803FE}" type="datetimeFigureOut">
              <a:rPr lang="en-US" smtClean="0"/>
              <a:t>12/18/2025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39008936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A45A1F7-5BE7-4A54-957D-497452A803FE}" type="datetimeFigureOut">
              <a:rPr lang="en-US" smtClean="0"/>
              <a:t>12/18/2025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35513798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A45A1F7-5BE7-4A54-957D-497452A803FE}" type="datetimeFigureOut">
              <a:rPr lang="en-US" smtClean="0"/>
              <a:t>12/18/2025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EA52C-357F-4CF5-9A44-CB1A56CFE6DA}"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1896190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45A1F7-5BE7-4A54-957D-497452A803FE}" type="datetimeFigureOut">
              <a:rPr lang="en-US" smtClean="0"/>
              <a:t>12/18/2025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3627366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A45A1F7-5BE7-4A54-957D-497452A803FE}" type="datetimeFigureOut">
              <a:rPr lang="en-US" smtClean="0"/>
              <a:t>12/18/2025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16920372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A45A1F7-5BE7-4A54-957D-497452A803FE}" type="datetimeFigureOut">
              <a:rPr lang="en-US" smtClean="0"/>
              <a:t>12/18/2025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25642837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45A1F7-5BE7-4A54-957D-497452A803FE}" type="datetimeFigureOut">
              <a:rPr lang="en-US" smtClean="0"/>
              <a:t>12/18/2025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4446807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45A1F7-5BE7-4A54-957D-497452A803FE}" type="datetimeFigureOut">
              <a:rPr lang="en-US" smtClean="0"/>
              <a:t>12/18/2025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2877892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A45A1F7-5BE7-4A54-957D-497452A803FE}" type="datetimeFigureOut">
              <a:rPr lang="en-US" smtClean="0"/>
              <a:t>12/18/2025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18040583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45A1F7-5BE7-4A54-957D-497452A803FE}" type="datetimeFigureOut">
              <a:rPr lang="en-US" smtClean="0"/>
              <a:t>12/18/2025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519540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A45A1F7-5BE7-4A54-957D-497452A803FE}" type="datetimeFigureOut">
              <a:rPr lang="en-US" smtClean="0"/>
              <a:t>12/18/2025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19376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45A1F7-5BE7-4A54-957D-497452A803FE}" type="datetimeFigureOut">
              <a:rPr lang="en-US" smtClean="0"/>
              <a:t>12/18/2025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506931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A45A1F7-5BE7-4A54-957D-497452A803FE}" type="datetimeFigureOut">
              <a:rPr lang="en-US" smtClean="0"/>
              <a:t>12/18/2025</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1980223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A45A1F7-5BE7-4A54-957D-497452A803FE}" type="datetimeFigureOut">
              <a:rPr lang="en-US" smtClean="0"/>
              <a:t>12/18/2025</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2419673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A45A1F7-5BE7-4A54-957D-497452A803FE}" type="datetimeFigureOut">
              <a:rPr lang="en-US" smtClean="0"/>
              <a:t>12/18/2025</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4087476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45A1F7-5BE7-4A54-957D-497452A803FE}" type="datetimeFigureOut">
              <a:rPr lang="en-US" smtClean="0"/>
              <a:t>12/18/2025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FEA52C-357F-4CF5-9A44-CB1A56CFE6DA}" type="slidenum">
              <a:rPr lang="en-US" smtClean="0"/>
              <a:t>‹#›</a:t>
            </a:fld>
            <a:endParaRPr lang="en-US"/>
          </a:p>
        </p:txBody>
      </p:sp>
    </p:spTree>
    <p:extLst>
      <p:ext uri="{BB962C8B-B14F-4D97-AF65-F5344CB8AC3E}">
        <p14:creationId xmlns:p14="http://schemas.microsoft.com/office/powerpoint/2010/main" val="2326346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A45A1F7-5BE7-4A54-957D-497452A803FE}" type="datetimeFigureOut">
              <a:rPr lang="en-US" smtClean="0"/>
              <a:t>12/18/2025</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77FEA52C-357F-4CF5-9A44-CB1A56CFE6DA}" type="slidenum">
              <a:rPr lang="en-US" smtClean="0"/>
              <a:t>‹#›</a:t>
            </a:fld>
            <a:endParaRPr lang="en-US"/>
          </a:p>
        </p:txBody>
      </p:sp>
    </p:spTree>
    <p:extLst>
      <p:ext uri="{BB962C8B-B14F-4D97-AF65-F5344CB8AC3E}">
        <p14:creationId xmlns:p14="http://schemas.microsoft.com/office/powerpoint/2010/main" val="352560006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5.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CD0F9-8D86-1648-1878-00FB18555098}"/>
              </a:ext>
            </a:extLst>
          </p:cNvPr>
          <p:cNvSpPr>
            <a:spLocks noGrp="1"/>
          </p:cNvSpPr>
          <p:nvPr>
            <p:ph type="title"/>
          </p:nvPr>
        </p:nvSpPr>
        <p:spPr>
          <a:xfrm>
            <a:off x="159595" y="3103425"/>
            <a:ext cx="11872809" cy="651150"/>
          </a:xfrm>
        </p:spPr>
        <p:txBody>
          <a:bodyPr/>
          <a:lstStyle/>
          <a:p>
            <a:pPr algn="ctr"/>
            <a:r>
              <a:rPr lang="en-US" sz="6000" b="1" dirty="0">
                <a:effectLst>
                  <a:outerShdw blurRad="38100" dist="38100" dir="2700000" algn="tl">
                    <a:srgbClr val="000000">
                      <a:alpha val="43137"/>
                    </a:srgbClr>
                  </a:outerShdw>
                </a:effectLst>
              </a:rPr>
              <a:t>Event Booking Website project</a:t>
            </a:r>
            <a:endParaRPr lang="en-US" sz="6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86522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967C498-B085-AC77-8101-188E1827E9A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77030" y="1870240"/>
            <a:ext cx="6373030" cy="3850585"/>
          </a:xfrm>
        </p:spPr>
      </p:pic>
      <p:pic>
        <p:nvPicPr>
          <p:cNvPr id="9" name="Content Placeholder 8">
            <a:extLst>
              <a:ext uri="{FF2B5EF4-FFF2-40B4-BE49-F238E27FC236}">
                <a16:creationId xmlns:a16="http://schemas.microsoft.com/office/drawing/2014/main" id="{8B7F9190-8797-454F-2CB6-10BACA40284B}"/>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951569" y="2180482"/>
            <a:ext cx="6086641" cy="3230103"/>
          </a:xfrm>
        </p:spPr>
      </p:pic>
      <p:sp>
        <p:nvSpPr>
          <p:cNvPr id="7" name="TextBox 6">
            <a:extLst>
              <a:ext uri="{FF2B5EF4-FFF2-40B4-BE49-F238E27FC236}">
                <a16:creationId xmlns:a16="http://schemas.microsoft.com/office/drawing/2014/main" id="{EA6CEAE8-1EE5-6459-8182-1C0D1ADC7AAF}"/>
              </a:ext>
            </a:extLst>
          </p:cNvPr>
          <p:cNvSpPr txBox="1"/>
          <p:nvPr/>
        </p:nvSpPr>
        <p:spPr>
          <a:xfrm>
            <a:off x="307910" y="1718817"/>
            <a:ext cx="2724538" cy="923330"/>
          </a:xfrm>
          <a:prstGeom prst="rect">
            <a:avLst/>
          </a:prstGeom>
          <a:noFill/>
        </p:spPr>
        <p:txBody>
          <a:bodyPr wrap="square" rtlCol="0">
            <a:spAutoFit/>
          </a:bodyPr>
          <a:lstStyle/>
          <a:p>
            <a:pPr fontAlgn="base"/>
            <a:r>
              <a:rPr lang="en-US" b="1" dirty="0"/>
              <a:t>Connect to DB Code</a:t>
            </a:r>
          </a:p>
          <a:p>
            <a:br>
              <a:rPr lang="en-US" dirty="0"/>
            </a:br>
            <a:endParaRPr lang="en-US" dirty="0"/>
          </a:p>
        </p:txBody>
      </p:sp>
      <p:sp>
        <p:nvSpPr>
          <p:cNvPr id="11" name="TextBox 10">
            <a:extLst>
              <a:ext uri="{FF2B5EF4-FFF2-40B4-BE49-F238E27FC236}">
                <a16:creationId xmlns:a16="http://schemas.microsoft.com/office/drawing/2014/main" id="{F711C2A5-C2DB-00F3-5CCA-1D365DC433FC}"/>
              </a:ext>
            </a:extLst>
          </p:cNvPr>
          <p:cNvSpPr txBox="1"/>
          <p:nvPr/>
        </p:nvSpPr>
        <p:spPr>
          <a:xfrm>
            <a:off x="5951569" y="1656029"/>
            <a:ext cx="1303562" cy="369332"/>
          </a:xfrm>
          <a:prstGeom prst="rect">
            <a:avLst/>
          </a:prstGeom>
          <a:noFill/>
        </p:spPr>
        <p:txBody>
          <a:bodyPr wrap="none" rtlCol="0">
            <a:spAutoFit/>
          </a:bodyPr>
          <a:lstStyle/>
          <a:p>
            <a:r>
              <a:rPr lang="en-US" b="1" dirty="0"/>
              <a:t>Database</a:t>
            </a:r>
          </a:p>
        </p:txBody>
      </p:sp>
    </p:spTree>
    <p:extLst>
      <p:ext uri="{BB962C8B-B14F-4D97-AF65-F5344CB8AC3E}">
        <p14:creationId xmlns:p14="http://schemas.microsoft.com/office/powerpoint/2010/main" val="356615764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7E4DD02-4B4A-4876-47BB-65310A8287D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2848229"/>
            <a:ext cx="6260841" cy="2367583"/>
          </a:xfrm>
        </p:spPr>
      </p:pic>
      <p:pic>
        <p:nvPicPr>
          <p:cNvPr id="8" name="Content Placeholder 7">
            <a:extLst>
              <a:ext uri="{FF2B5EF4-FFF2-40B4-BE49-F238E27FC236}">
                <a16:creationId xmlns:a16="http://schemas.microsoft.com/office/drawing/2014/main" id="{A4691D11-B10B-D79B-2FAA-309390258E86}"/>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91468" y="2560716"/>
            <a:ext cx="5891829" cy="2655096"/>
          </a:xfrm>
        </p:spPr>
      </p:pic>
      <p:sp>
        <p:nvSpPr>
          <p:cNvPr id="9" name="TextBox 8">
            <a:extLst>
              <a:ext uri="{FF2B5EF4-FFF2-40B4-BE49-F238E27FC236}">
                <a16:creationId xmlns:a16="http://schemas.microsoft.com/office/drawing/2014/main" id="{966B2F8E-F8BE-C11B-C210-B198A5BF5813}"/>
              </a:ext>
            </a:extLst>
          </p:cNvPr>
          <p:cNvSpPr txBox="1"/>
          <p:nvPr/>
        </p:nvSpPr>
        <p:spPr>
          <a:xfrm>
            <a:off x="205274" y="2386564"/>
            <a:ext cx="2024742" cy="923330"/>
          </a:xfrm>
          <a:prstGeom prst="rect">
            <a:avLst/>
          </a:prstGeom>
          <a:noFill/>
        </p:spPr>
        <p:txBody>
          <a:bodyPr wrap="square" rtlCol="0">
            <a:spAutoFit/>
          </a:bodyPr>
          <a:lstStyle/>
          <a:p>
            <a:pPr fontAlgn="base"/>
            <a:r>
              <a:rPr lang="en-US" b="1" dirty="0"/>
              <a:t>Admin Table</a:t>
            </a:r>
          </a:p>
          <a:p>
            <a:br>
              <a:rPr lang="en-US" dirty="0"/>
            </a:br>
            <a:endParaRPr lang="en-US" dirty="0"/>
          </a:p>
        </p:txBody>
      </p:sp>
      <p:sp>
        <p:nvSpPr>
          <p:cNvPr id="10" name="TextBox 9">
            <a:extLst>
              <a:ext uri="{FF2B5EF4-FFF2-40B4-BE49-F238E27FC236}">
                <a16:creationId xmlns:a16="http://schemas.microsoft.com/office/drawing/2014/main" id="{9C78A8FC-0DAB-6851-770F-57612FCFCB8C}"/>
              </a:ext>
            </a:extLst>
          </p:cNvPr>
          <p:cNvSpPr txBox="1"/>
          <p:nvPr/>
        </p:nvSpPr>
        <p:spPr>
          <a:xfrm>
            <a:off x="6391468" y="2099051"/>
            <a:ext cx="2024742" cy="923330"/>
          </a:xfrm>
          <a:prstGeom prst="rect">
            <a:avLst/>
          </a:prstGeom>
          <a:noFill/>
        </p:spPr>
        <p:txBody>
          <a:bodyPr wrap="square" rtlCol="0">
            <a:spAutoFit/>
          </a:bodyPr>
          <a:lstStyle/>
          <a:p>
            <a:pPr fontAlgn="base"/>
            <a:r>
              <a:rPr lang="en-US" b="1" dirty="0"/>
              <a:t>Booking</a:t>
            </a:r>
            <a:r>
              <a:rPr lang="en-US" dirty="0"/>
              <a:t> </a:t>
            </a:r>
            <a:r>
              <a:rPr lang="en-US" b="1" dirty="0"/>
              <a:t> Table</a:t>
            </a:r>
          </a:p>
          <a:p>
            <a:br>
              <a:rPr lang="en-US" dirty="0"/>
            </a:br>
            <a:endParaRPr lang="en-US" dirty="0"/>
          </a:p>
        </p:txBody>
      </p:sp>
    </p:spTree>
    <p:extLst>
      <p:ext uri="{BB962C8B-B14F-4D97-AF65-F5344CB8AC3E}">
        <p14:creationId xmlns:p14="http://schemas.microsoft.com/office/powerpoint/2010/main" val="362451841"/>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55B45C-88F3-53A6-943F-C58BBE5CF460}"/>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EE56EF1D-E584-D80C-DEE2-9C079C9FD925}"/>
              </a:ext>
            </a:extLst>
          </p:cNvPr>
          <p:cNvSpPr>
            <a:spLocks noGrp="1"/>
          </p:cNvSpPr>
          <p:nvPr>
            <p:ph type="title"/>
          </p:nvPr>
        </p:nvSpPr>
        <p:spPr>
          <a:xfrm>
            <a:off x="2713229" y="2823300"/>
            <a:ext cx="6765542" cy="1211400"/>
          </a:xfrm>
        </p:spPr>
        <p:txBody>
          <a:bodyPr/>
          <a:lstStyle/>
          <a:p>
            <a:pPr algn="ctr"/>
            <a:r>
              <a:rPr lang="en-US" sz="10000" b="1" dirty="0">
                <a:effectLst>
                  <a:outerShdw blurRad="38100" dist="38100" dir="2700000" algn="tl">
                    <a:srgbClr val="000000">
                      <a:alpha val="43137"/>
                    </a:srgbClr>
                  </a:outerShdw>
                </a:effectLst>
              </a:rPr>
              <a:t>Thank You</a:t>
            </a:r>
          </a:p>
        </p:txBody>
      </p:sp>
    </p:spTree>
    <p:extLst>
      <p:ext uri="{BB962C8B-B14F-4D97-AF65-F5344CB8AC3E}">
        <p14:creationId xmlns:p14="http://schemas.microsoft.com/office/powerpoint/2010/main" val="1791017435"/>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817D4-97B8-3A7E-636C-E54E08226DBF}"/>
              </a:ext>
            </a:extLst>
          </p:cNvPr>
          <p:cNvSpPr>
            <a:spLocks noGrp="1"/>
          </p:cNvSpPr>
          <p:nvPr>
            <p:ph type="title"/>
          </p:nvPr>
        </p:nvSpPr>
        <p:spPr>
          <a:xfrm>
            <a:off x="1147665" y="1184989"/>
            <a:ext cx="9442579" cy="4693298"/>
          </a:xfrm>
        </p:spPr>
        <p:txBody>
          <a:bodyPr/>
          <a:lstStyle/>
          <a:p>
            <a:pPr algn="ctr"/>
            <a:br>
              <a:rPr lang="en-US" sz="3000" b="1" dirty="0"/>
            </a:br>
            <a:r>
              <a:rPr lang="en-US" sz="3000" b="1" dirty="0"/>
              <a:t>Presented by:</a:t>
            </a:r>
            <a:br>
              <a:rPr lang="en-US" sz="3000" b="1" dirty="0"/>
            </a:br>
            <a:r>
              <a:rPr lang="en-US" sz="3000" b="1" dirty="0"/>
              <a:t>Yousif Mahmoud Mohamed Debian : 12500123 Amr Sayed Mohamed Ali : 12500108</a:t>
            </a:r>
            <a:br>
              <a:rPr lang="en-US" sz="3000" b="1" dirty="0"/>
            </a:br>
            <a:r>
              <a:rPr lang="en-US" sz="3000" b="1" dirty="0"/>
              <a:t> Ahmed Ashraf Fathy Khalil : 12500492</a:t>
            </a:r>
            <a:br>
              <a:rPr lang="en-US" sz="3000" b="1" dirty="0"/>
            </a:br>
            <a:r>
              <a:rPr lang="en-US" sz="3000" b="1" dirty="0"/>
              <a:t> Mohamed Mostafa Mater Salem : 12500106</a:t>
            </a:r>
            <a:br>
              <a:rPr lang="en-US" sz="3000" b="1" dirty="0"/>
            </a:br>
            <a:r>
              <a:rPr lang="en-US" sz="3000" b="1" dirty="0"/>
              <a:t>Dr : </a:t>
            </a:r>
            <a:r>
              <a:rPr lang="en-US" sz="3200" b="1" dirty="0"/>
              <a:t>Mohammed </a:t>
            </a:r>
            <a:r>
              <a:rPr lang="en-US" sz="3200" b="1" dirty="0" err="1"/>
              <a:t>AbdelFattah</a:t>
            </a:r>
            <a:br>
              <a:rPr lang="en-US" sz="3200" b="1" dirty="0"/>
            </a:br>
            <a:r>
              <a:rPr lang="en-US" sz="3200" b="1" dirty="0"/>
              <a:t>Dr : Esraa</a:t>
            </a:r>
            <a:br>
              <a:rPr lang="en-US" sz="3200" b="1" dirty="0"/>
            </a:br>
            <a:r>
              <a:rPr lang="en-US" sz="3200" b="1" dirty="0"/>
              <a:t>Dr : Rana</a:t>
            </a:r>
            <a:br>
              <a:rPr lang="ar-EG" sz="3200" b="1" dirty="0"/>
            </a:br>
            <a:br>
              <a:rPr lang="en-US" sz="3000" b="1" dirty="0"/>
            </a:br>
            <a:endParaRPr lang="en-US" sz="3000" b="1" dirty="0"/>
          </a:p>
        </p:txBody>
      </p:sp>
    </p:spTree>
    <p:extLst>
      <p:ext uri="{BB962C8B-B14F-4D97-AF65-F5344CB8AC3E}">
        <p14:creationId xmlns:p14="http://schemas.microsoft.com/office/powerpoint/2010/main" val="2759785377"/>
      </p:ext>
    </p:extLst>
  </p:cSld>
  <p:clrMapOvr>
    <a:masterClrMapping/>
  </p:clrMapOvr>
  <p:transition spd="slow">
    <p:wheel spokes="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4F063-C8ED-C3D2-8C46-799794484BDA}"/>
              </a:ext>
            </a:extLst>
          </p:cNvPr>
          <p:cNvSpPr>
            <a:spLocks noGrp="1"/>
          </p:cNvSpPr>
          <p:nvPr>
            <p:ph type="title"/>
          </p:nvPr>
        </p:nvSpPr>
        <p:spPr>
          <a:xfrm>
            <a:off x="177282" y="412970"/>
            <a:ext cx="10730204" cy="6445029"/>
          </a:xfrm>
        </p:spPr>
        <p:txBody>
          <a:bodyPr/>
          <a:lstStyle/>
          <a:p>
            <a:pPr marL="342900" indent="-342900">
              <a:buFont typeface="Wingdings" panose="05000000000000000000" pitchFamily="2" charset="2"/>
              <a:buChar char="Ø"/>
            </a:pPr>
            <a:r>
              <a:rPr lang="en-US" sz="2400" b="1" dirty="0"/>
              <a:t>Project Description</a:t>
            </a:r>
            <a:br>
              <a:rPr lang="ar-EG" sz="2400" b="1" dirty="0"/>
            </a:br>
            <a:br>
              <a:rPr lang="ar-EG" sz="2000" dirty="0"/>
            </a:br>
            <a:r>
              <a:rPr lang="en-US" sz="2000" dirty="0"/>
              <a:t>This project is an Event Booking Website designed to allow users to book seats for events easily through an online platform. The website provides a simple and clear interface where users can view event details, fill in a booking form, and select seats. All booking data is stored and managed through a connected database.</a:t>
            </a:r>
            <a:br>
              <a:rPr lang="ar-EG" sz="2000" dirty="0"/>
            </a:br>
            <a:br>
              <a:rPr lang="en-US" sz="2000" dirty="0"/>
            </a:br>
            <a:r>
              <a:rPr lang="en-US" sz="2000" dirty="0"/>
              <a:t>The system also includes an admin panel that enables administrators to log in securely, view bookings, and manage stored information efficiently.</a:t>
            </a:r>
            <a:br>
              <a:rPr lang="en-US" sz="2000" dirty="0"/>
            </a:br>
            <a:br>
              <a:rPr lang="en-US" sz="2000" dirty="0"/>
            </a:br>
            <a:r>
              <a:rPr lang="en-US" sz="2000" b="1" dirty="0"/>
              <a:t>Programming Languages and Technologies Used  </a:t>
            </a:r>
            <a:br>
              <a:rPr lang="en-US" sz="2000" b="1" dirty="0"/>
            </a:br>
            <a:r>
              <a:rPr lang="en-US" sz="2000" b="1" dirty="0"/>
              <a:t> </a:t>
            </a:r>
            <a:br>
              <a:rPr lang="ar-EG" sz="2400" b="1" dirty="0"/>
            </a:br>
            <a:r>
              <a:rPr lang="en-US" sz="1800" b="1" dirty="0"/>
              <a:t>HTML for building the structure of all web pages.</a:t>
            </a:r>
            <a:br>
              <a:rPr lang="en-US" sz="1800" b="1" dirty="0"/>
            </a:br>
            <a:br>
              <a:rPr lang="en-US" sz="1800" b="1" dirty="0"/>
            </a:br>
            <a:r>
              <a:rPr lang="en-US" sz="1800" b="1" dirty="0"/>
              <a:t>CSS for styling and improving the visual appearance.</a:t>
            </a:r>
            <a:br>
              <a:rPr lang="en-US" sz="1800" b="1" dirty="0"/>
            </a:br>
            <a:br>
              <a:rPr lang="en-US" sz="1800" b="1" dirty="0"/>
            </a:br>
            <a:r>
              <a:rPr lang="en-US" sz="1800" b="1" dirty="0"/>
              <a:t>JavaScript for adding interactivity, especially seat selection.</a:t>
            </a:r>
            <a:br>
              <a:rPr lang="en-US" sz="1800" b="1" dirty="0"/>
            </a:br>
            <a:br>
              <a:rPr lang="en-US" sz="1800" b="1" dirty="0"/>
            </a:br>
            <a:r>
              <a:rPr lang="en-US" sz="1800" b="1" dirty="0"/>
              <a:t>PHP (Backend) Technology for handling booking processes and admin authentication.</a:t>
            </a:r>
            <a:br>
              <a:rPr lang="en-US" sz="1800" b="1" dirty="0"/>
            </a:br>
            <a:br>
              <a:rPr lang="en-US" sz="1800" b="1" dirty="0"/>
            </a:br>
            <a:r>
              <a:rPr lang="en-US" sz="1800" b="1" dirty="0"/>
              <a:t>Database for storing booking and admin data.</a:t>
            </a:r>
            <a:br>
              <a:rPr lang="ar-EG" sz="2400" b="1" dirty="0"/>
            </a:br>
            <a:br>
              <a:rPr lang="en-US" sz="2400" b="1" dirty="0"/>
            </a:br>
            <a:br>
              <a:rPr lang="ar-EG" sz="2400" b="1" dirty="0"/>
            </a:br>
            <a:endParaRPr lang="en-US" sz="2200" dirty="0"/>
          </a:p>
        </p:txBody>
      </p:sp>
    </p:spTree>
    <p:extLst>
      <p:ext uri="{BB962C8B-B14F-4D97-AF65-F5344CB8AC3E}">
        <p14:creationId xmlns:p14="http://schemas.microsoft.com/office/powerpoint/2010/main" val="1008961500"/>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B8748-0876-D3DA-5788-0F1CED5F1270}"/>
              </a:ext>
            </a:extLst>
          </p:cNvPr>
          <p:cNvSpPr>
            <a:spLocks noGrp="1"/>
          </p:cNvSpPr>
          <p:nvPr>
            <p:ph type="title"/>
          </p:nvPr>
        </p:nvSpPr>
        <p:spPr>
          <a:xfrm>
            <a:off x="839788" y="365126"/>
            <a:ext cx="9619828" cy="823912"/>
          </a:xfrm>
        </p:spPr>
        <p:txBody>
          <a:bodyPr>
            <a:normAutofit/>
          </a:bodyPr>
          <a:lstStyle/>
          <a:p>
            <a:r>
              <a:rPr lang="en-US" sz="3000" b="1" dirty="0">
                <a:effectLst>
                  <a:outerShdw blurRad="38100" dist="38100" dir="2700000" algn="tl">
                    <a:srgbClr val="000000">
                      <a:alpha val="43137"/>
                    </a:srgbClr>
                  </a:outerShdw>
                </a:effectLst>
              </a:rPr>
              <a:t>Description : Home page made by HTML  </a:t>
            </a:r>
          </a:p>
        </p:txBody>
      </p:sp>
      <p:sp>
        <p:nvSpPr>
          <p:cNvPr id="3" name="Text Placeholder 2">
            <a:extLst>
              <a:ext uri="{FF2B5EF4-FFF2-40B4-BE49-F238E27FC236}">
                <a16:creationId xmlns:a16="http://schemas.microsoft.com/office/drawing/2014/main" id="{F68555A1-FE4B-62D1-610A-71AF47E39853}"/>
              </a:ext>
            </a:extLst>
          </p:cNvPr>
          <p:cNvSpPr>
            <a:spLocks noGrp="1"/>
          </p:cNvSpPr>
          <p:nvPr>
            <p:ph type="body" idx="1"/>
          </p:nvPr>
        </p:nvSpPr>
        <p:spPr>
          <a:xfrm>
            <a:off x="251960" y="1390946"/>
            <a:ext cx="5066490" cy="520938"/>
          </a:xfrm>
        </p:spPr>
        <p:txBody>
          <a:bodyPr/>
          <a:lstStyle/>
          <a:p>
            <a:r>
              <a:rPr lang="en-US" dirty="0">
                <a:solidFill>
                  <a:schemeClr val="tx1"/>
                </a:solidFill>
              </a:rPr>
              <a:t>Home page overview</a:t>
            </a:r>
          </a:p>
        </p:txBody>
      </p:sp>
      <p:pic>
        <p:nvPicPr>
          <p:cNvPr id="11" name="Content Placeholder 10">
            <a:extLst>
              <a:ext uri="{FF2B5EF4-FFF2-40B4-BE49-F238E27FC236}">
                <a16:creationId xmlns:a16="http://schemas.microsoft.com/office/drawing/2014/main" id="{4A436C3B-0C6C-4CBD-582A-BDD6EF82450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153689" y="2025189"/>
            <a:ext cx="6040738" cy="4263644"/>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4">
            <a:extLst>
              <a:ext uri="{FF2B5EF4-FFF2-40B4-BE49-F238E27FC236}">
                <a16:creationId xmlns:a16="http://schemas.microsoft.com/office/drawing/2014/main" id="{07272035-DCFB-C0B3-A140-3AB4A487CDAD}"/>
              </a:ext>
            </a:extLst>
          </p:cNvPr>
          <p:cNvSpPr>
            <a:spLocks noGrp="1"/>
          </p:cNvSpPr>
          <p:nvPr>
            <p:ph type="body" sz="quarter" idx="3"/>
          </p:nvPr>
        </p:nvSpPr>
        <p:spPr>
          <a:xfrm>
            <a:off x="6640286" y="1149215"/>
            <a:ext cx="3792894" cy="502200"/>
          </a:xfrm>
        </p:spPr>
        <p:txBody>
          <a:bodyPr/>
          <a:lstStyle/>
          <a:p>
            <a:r>
              <a:rPr lang="en-US" dirty="0">
                <a:solidFill>
                  <a:schemeClr val="tx1"/>
                </a:solidFill>
              </a:rPr>
              <a:t>Home page code</a:t>
            </a:r>
          </a:p>
        </p:txBody>
      </p:sp>
      <p:pic>
        <p:nvPicPr>
          <p:cNvPr id="13" name="Content Placeholder 12">
            <a:extLst>
              <a:ext uri="{FF2B5EF4-FFF2-40B4-BE49-F238E27FC236}">
                <a16:creationId xmlns:a16="http://schemas.microsoft.com/office/drawing/2014/main" id="{29D1F070-8D9C-90DB-2BAF-05F2753F4379}"/>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282612" y="1546901"/>
            <a:ext cx="4988734" cy="5220220"/>
          </a:xfrm>
        </p:spPr>
      </p:pic>
    </p:spTree>
    <p:extLst>
      <p:ext uri="{BB962C8B-B14F-4D97-AF65-F5344CB8AC3E}">
        <p14:creationId xmlns:p14="http://schemas.microsoft.com/office/powerpoint/2010/main" val="87107377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F1B9C-D553-3A9D-5799-18E0C7A0ADAF}"/>
              </a:ext>
            </a:extLst>
          </p:cNvPr>
          <p:cNvSpPr>
            <a:spLocks noGrp="1"/>
          </p:cNvSpPr>
          <p:nvPr>
            <p:ph type="title"/>
          </p:nvPr>
        </p:nvSpPr>
        <p:spPr>
          <a:xfrm>
            <a:off x="578498" y="365126"/>
            <a:ext cx="10114384" cy="623920"/>
          </a:xfrm>
        </p:spPr>
        <p:txBody>
          <a:bodyPr>
            <a:noAutofit/>
          </a:bodyPr>
          <a:lstStyle/>
          <a:p>
            <a:r>
              <a:rPr lang="en-US" sz="3000" b="1" dirty="0">
                <a:solidFill>
                  <a:schemeClr val="tx1"/>
                </a:solidFill>
                <a:effectLst>
                  <a:outerShdw blurRad="38100" dist="38100" dir="2700000" algn="tl">
                    <a:srgbClr val="000000">
                      <a:alpha val="43137"/>
                    </a:srgbClr>
                  </a:outerShdw>
                </a:effectLst>
              </a:rPr>
              <a:t>Description : Booking form made by HTML </a:t>
            </a:r>
            <a:endParaRPr lang="en-US" sz="3000" dirty="0">
              <a:solidFill>
                <a:schemeClr val="tx1"/>
              </a:solidFill>
            </a:endParaRPr>
          </a:p>
        </p:txBody>
      </p:sp>
      <p:pic>
        <p:nvPicPr>
          <p:cNvPr id="6" name="Content Placeholder 5">
            <a:extLst>
              <a:ext uri="{FF2B5EF4-FFF2-40B4-BE49-F238E27FC236}">
                <a16:creationId xmlns:a16="http://schemas.microsoft.com/office/drawing/2014/main" id="{01210656-1D11-B30A-D330-BD70CD16F78C}"/>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53083" y="1612965"/>
            <a:ext cx="6168668" cy="4778504"/>
          </a:xfrm>
        </p:spPr>
      </p:pic>
      <p:pic>
        <p:nvPicPr>
          <p:cNvPr id="8" name="Content Placeholder 7">
            <a:extLst>
              <a:ext uri="{FF2B5EF4-FFF2-40B4-BE49-F238E27FC236}">
                <a16:creationId xmlns:a16="http://schemas.microsoft.com/office/drawing/2014/main" id="{16FA262D-4652-9BF4-2D78-3553F7C0DCC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10606" y="1362268"/>
            <a:ext cx="4736841" cy="5495731"/>
          </a:xfrm>
        </p:spPr>
      </p:pic>
      <p:sp>
        <p:nvSpPr>
          <p:cNvPr id="9" name="TextBox 8">
            <a:extLst>
              <a:ext uri="{FF2B5EF4-FFF2-40B4-BE49-F238E27FC236}">
                <a16:creationId xmlns:a16="http://schemas.microsoft.com/office/drawing/2014/main" id="{0B8E9E42-8186-91C3-CB15-0F00207F2752}"/>
              </a:ext>
            </a:extLst>
          </p:cNvPr>
          <p:cNvSpPr txBox="1"/>
          <p:nvPr/>
        </p:nvSpPr>
        <p:spPr>
          <a:xfrm>
            <a:off x="440093" y="989046"/>
            <a:ext cx="2118049" cy="430887"/>
          </a:xfrm>
          <a:prstGeom prst="rect">
            <a:avLst/>
          </a:prstGeom>
          <a:noFill/>
        </p:spPr>
        <p:txBody>
          <a:bodyPr wrap="square" rtlCol="0">
            <a:spAutoFit/>
          </a:bodyPr>
          <a:lstStyle/>
          <a:p>
            <a:r>
              <a:rPr lang="en-US" sz="2200" b="1" dirty="0"/>
              <a:t>Booking form</a:t>
            </a:r>
          </a:p>
        </p:txBody>
      </p:sp>
      <p:sp>
        <p:nvSpPr>
          <p:cNvPr id="10" name="TextBox 9">
            <a:extLst>
              <a:ext uri="{FF2B5EF4-FFF2-40B4-BE49-F238E27FC236}">
                <a16:creationId xmlns:a16="http://schemas.microsoft.com/office/drawing/2014/main" id="{2FAADED1-D83A-8FF1-C478-7C44DB15230C}"/>
              </a:ext>
            </a:extLst>
          </p:cNvPr>
          <p:cNvSpPr txBox="1"/>
          <p:nvPr/>
        </p:nvSpPr>
        <p:spPr>
          <a:xfrm>
            <a:off x="6560977" y="989046"/>
            <a:ext cx="2118049" cy="430887"/>
          </a:xfrm>
          <a:prstGeom prst="rect">
            <a:avLst/>
          </a:prstGeom>
          <a:noFill/>
        </p:spPr>
        <p:txBody>
          <a:bodyPr wrap="square" rtlCol="0">
            <a:spAutoFit/>
          </a:bodyPr>
          <a:lstStyle/>
          <a:p>
            <a:r>
              <a:rPr lang="en-US" sz="2200" b="1" dirty="0"/>
              <a:t>Booking code</a:t>
            </a:r>
          </a:p>
        </p:txBody>
      </p:sp>
    </p:spTree>
    <p:extLst>
      <p:ext uri="{BB962C8B-B14F-4D97-AF65-F5344CB8AC3E}">
        <p14:creationId xmlns:p14="http://schemas.microsoft.com/office/powerpoint/2010/main" val="259369197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943E919-0431-1DE0-58A8-A6C88A8D862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964343" y="766600"/>
            <a:ext cx="4205966" cy="6091400"/>
          </a:xfrm>
        </p:spPr>
      </p:pic>
      <p:pic>
        <p:nvPicPr>
          <p:cNvPr id="8" name="Content Placeholder 7">
            <a:extLst>
              <a:ext uri="{FF2B5EF4-FFF2-40B4-BE49-F238E27FC236}">
                <a16:creationId xmlns:a16="http://schemas.microsoft.com/office/drawing/2014/main" id="{85FF8FB1-2186-5AF3-4366-6232D76675C0}"/>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890201" y="766600"/>
            <a:ext cx="4411320" cy="6091400"/>
          </a:xfrm>
        </p:spPr>
      </p:pic>
      <p:sp>
        <p:nvSpPr>
          <p:cNvPr id="9" name="TextBox 8">
            <a:extLst>
              <a:ext uri="{FF2B5EF4-FFF2-40B4-BE49-F238E27FC236}">
                <a16:creationId xmlns:a16="http://schemas.microsoft.com/office/drawing/2014/main" id="{FB76A280-9839-8E88-8C49-CFED42FE372F}"/>
              </a:ext>
            </a:extLst>
          </p:cNvPr>
          <p:cNvSpPr txBox="1"/>
          <p:nvPr/>
        </p:nvSpPr>
        <p:spPr>
          <a:xfrm>
            <a:off x="1261246" y="560106"/>
            <a:ext cx="2788240" cy="430887"/>
          </a:xfrm>
          <a:prstGeom prst="rect">
            <a:avLst/>
          </a:prstGeom>
          <a:noFill/>
        </p:spPr>
        <p:txBody>
          <a:bodyPr wrap="square" rtlCol="0">
            <a:spAutoFit/>
          </a:bodyPr>
          <a:lstStyle/>
          <a:p>
            <a:r>
              <a:rPr lang="en-US" sz="2200" b="1" dirty="0"/>
              <a:t>Booking Backend</a:t>
            </a:r>
          </a:p>
        </p:txBody>
      </p:sp>
      <p:sp>
        <p:nvSpPr>
          <p:cNvPr id="10" name="TextBox 9">
            <a:extLst>
              <a:ext uri="{FF2B5EF4-FFF2-40B4-BE49-F238E27FC236}">
                <a16:creationId xmlns:a16="http://schemas.microsoft.com/office/drawing/2014/main" id="{19ED2E05-622D-DA6B-D2DE-BBB0C3081E45}"/>
              </a:ext>
            </a:extLst>
          </p:cNvPr>
          <p:cNvSpPr txBox="1"/>
          <p:nvPr/>
        </p:nvSpPr>
        <p:spPr>
          <a:xfrm>
            <a:off x="6096000" y="560106"/>
            <a:ext cx="3682483" cy="984885"/>
          </a:xfrm>
          <a:prstGeom prst="rect">
            <a:avLst/>
          </a:prstGeom>
          <a:noFill/>
        </p:spPr>
        <p:txBody>
          <a:bodyPr wrap="square" rtlCol="0">
            <a:spAutoFit/>
          </a:bodyPr>
          <a:lstStyle/>
          <a:p>
            <a:pPr fontAlgn="base"/>
            <a:r>
              <a:rPr lang="en-US" b="1" dirty="0"/>
              <a:t>Seat Selection JavaScript</a:t>
            </a:r>
          </a:p>
          <a:p>
            <a:br>
              <a:rPr lang="en-US" dirty="0"/>
            </a:br>
            <a:r>
              <a:rPr lang="en-US" sz="2200" b="1" dirty="0"/>
              <a:t> </a:t>
            </a:r>
          </a:p>
        </p:txBody>
      </p:sp>
    </p:spTree>
    <p:extLst>
      <p:ext uri="{BB962C8B-B14F-4D97-AF65-F5344CB8AC3E}">
        <p14:creationId xmlns:p14="http://schemas.microsoft.com/office/powerpoint/2010/main" val="39259220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0FB63-C3BE-4799-F460-8D8AC4D1A46D}"/>
              </a:ext>
            </a:extLst>
          </p:cNvPr>
          <p:cNvSpPr>
            <a:spLocks noGrp="1"/>
          </p:cNvSpPr>
          <p:nvPr>
            <p:ph type="title"/>
          </p:nvPr>
        </p:nvSpPr>
        <p:spPr>
          <a:xfrm>
            <a:off x="646111" y="452718"/>
            <a:ext cx="9729530" cy="872229"/>
          </a:xfrm>
        </p:spPr>
        <p:txBody>
          <a:bodyPr/>
          <a:lstStyle/>
          <a:p>
            <a:r>
              <a:rPr lang="en-US" sz="3000" b="1" dirty="0">
                <a:effectLst>
                  <a:outerShdw blurRad="38100" dist="38100" dir="2700000" algn="tl">
                    <a:srgbClr val="000000">
                      <a:alpha val="43137"/>
                    </a:srgbClr>
                  </a:outerShdw>
                </a:effectLst>
              </a:rPr>
              <a:t>Description : </a:t>
            </a:r>
            <a:r>
              <a:rPr lang="en-US" sz="3200" b="1" dirty="0"/>
              <a:t>Admin login </a:t>
            </a:r>
            <a:r>
              <a:rPr lang="en-US" sz="3000" b="1" dirty="0">
                <a:effectLst>
                  <a:outerShdw blurRad="38100" dist="38100" dir="2700000" algn="tl">
                    <a:srgbClr val="000000">
                      <a:alpha val="43137"/>
                    </a:srgbClr>
                  </a:outerShdw>
                </a:effectLst>
              </a:rPr>
              <a:t>page</a:t>
            </a:r>
            <a:endParaRPr lang="en-US" sz="3000" dirty="0"/>
          </a:p>
        </p:txBody>
      </p:sp>
      <p:pic>
        <p:nvPicPr>
          <p:cNvPr id="19" name="Picture Placeholder 18">
            <a:extLst>
              <a:ext uri="{FF2B5EF4-FFF2-40B4-BE49-F238E27FC236}">
                <a16:creationId xmlns:a16="http://schemas.microsoft.com/office/drawing/2014/main" id="{37532B66-A634-58E1-3D9E-74991C3818EF}"/>
              </a:ext>
            </a:extLst>
          </p:cNvPr>
          <p:cNvPicPr>
            <a:picLocks noGrp="1" noChangeAspect="1"/>
          </p:cNvPicPr>
          <p:nvPr>
            <p:ph type="pic" idx="21"/>
          </p:nvPr>
        </p:nvPicPr>
        <p:blipFill>
          <a:blip r:embed="rId2">
            <a:extLst>
              <a:ext uri="{28A0092B-C50C-407E-A947-70E740481C1C}">
                <a14:useLocalDpi xmlns:a14="http://schemas.microsoft.com/office/drawing/2010/main" val="0"/>
              </a:ext>
            </a:extLst>
          </a:blip>
          <a:srcRect l="1933" r="1933"/>
          <a:stretch>
            <a:fillRect/>
          </a:stretch>
        </p:blipFill>
        <p:spPr>
          <a:xfrm>
            <a:off x="3988651" y="1594757"/>
            <a:ext cx="3818794" cy="4620208"/>
          </a:xfrm>
        </p:spPr>
      </p:pic>
      <p:pic>
        <p:nvPicPr>
          <p:cNvPr id="23" name="Picture Placeholder 22">
            <a:extLst>
              <a:ext uri="{FF2B5EF4-FFF2-40B4-BE49-F238E27FC236}">
                <a16:creationId xmlns:a16="http://schemas.microsoft.com/office/drawing/2014/main" id="{68F18C09-EAAB-A1ED-6064-2F71DF97AD14}"/>
              </a:ext>
            </a:extLst>
          </p:cNvPr>
          <p:cNvPicPr>
            <a:picLocks noGrp="1" noChangeAspect="1"/>
          </p:cNvPicPr>
          <p:nvPr>
            <p:ph type="pic" idx="15"/>
          </p:nvPr>
        </p:nvPicPr>
        <p:blipFill>
          <a:blip r:embed="rId3">
            <a:extLst>
              <a:ext uri="{28A0092B-C50C-407E-A947-70E740481C1C}">
                <a14:useLocalDpi xmlns:a14="http://schemas.microsoft.com/office/drawing/2010/main" val="0"/>
              </a:ext>
            </a:extLst>
          </a:blip>
          <a:srcRect l="18743" r="18743"/>
          <a:stretch>
            <a:fillRect/>
          </a:stretch>
        </p:blipFill>
        <p:spPr>
          <a:xfrm>
            <a:off x="236581" y="1775927"/>
            <a:ext cx="3682276" cy="3757126"/>
          </a:xfrm>
        </p:spPr>
      </p:pic>
      <p:sp>
        <p:nvSpPr>
          <p:cNvPr id="26" name="TextBox 25">
            <a:extLst>
              <a:ext uri="{FF2B5EF4-FFF2-40B4-BE49-F238E27FC236}">
                <a16:creationId xmlns:a16="http://schemas.microsoft.com/office/drawing/2014/main" id="{A2EE64EE-08D0-716D-DC77-D3C0140BE2BF}"/>
              </a:ext>
            </a:extLst>
          </p:cNvPr>
          <p:cNvSpPr txBox="1"/>
          <p:nvPr/>
        </p:nvSpPr>
        <p:spPr>
          <a:xfrm>
            <a:off x="668246" y="1324947"/>
            <a:ext cx="2050434" cy="369332"/>
          </a:xfrm>
          <a:prstGeom prst="rect">
            <a:avLst/>
          </a:prstGeom>
          <a:noFill/>
        </p:spPr>
        <p:txBody>
          <a:bodyPr wrap="square" rtlCol="0">
            <a:spAutoFit/>
          </a:bodyPr>
          <a:lstStyle/>
          <a:p>
            <a:r>
              <a:rPr lang="en-US" b="1" dirty="0"/>
              <a:t>Admin login</a:t>
            </a:r>
          </a:p>
        </p:txBody>
      </p:sp>
      <p:sp>
        <p:nvSpPr>
          <p:cNvPr id="27" name="TextBox 26">
            <a:extLst>
              <a:ext uri="{FF2B5EF4-FFF2-40B4-BE49-F238E27FC236}">
                <a16:creationId xmlns:a16="http://schemas.microsoft.com/office/drawing/2014/main" id="{ABAB5F24-F69B-1FC4-9E4D-E0AA5C5964FA}"/>
              </a:ext>
            </a:extLst>
          </p:cNvPr>
          <p:cNvSpPr txBox="1"/>
          <p:nvPr/>
        </p:nvSpPr>
        <p:spPr>
          <a:xfrm>
            <a:off x="4372137" y="1324947"/>
            <a:ext cx="3278966" cy="369332"/>
          </a:xfrm>
          <a:prstGeom prst="rect">
            <a:avLst/>
          </a:prstGeom>
          <a:noFill/>
        </p:spPr>
        <p:txBody>
          <a:bodyPr wrap="square" rtlCol="0">
            <a:spAutoFit/>
          </a:bodyPr>
          <a:lstStyle/>
          <a:p>
            <a:r>
              <a:rPr lang="en-US" b="1" dirty="0"/>
              <a:t>Admin login frontend code</a:t>
            </a:r>
          </a:p>
        </p:txBody>
      </p:sp>
      <p:sp>
        <p:nvSpPr>
          <p:cNvPr id="34" name="TextBox 33">
            <a:extLst>
              <a:ext uri="{FF2B5EF4-FFF2-40B4-BE49-F238E27FC236}">
                <a16:creationId xmlns:a16="http://schemas.microsoft.com/office/drawing/2014/main" id="{6B8C0866-E243-099D-3589-3EAB7C707CE3}"/>
              </a:ext>
            </a:extLst>
          </p:cNvPr>
          <p:cNvSpPr txBox="1"/>
          <p:nvPr/>
        </p:nvSpPr>
        <p:spPr>
          <a:xfrm>
            <a:off x="8224091" y="1324947"/>
            <a:ext cx="3278966" cy="369332"/>
          </a:xfrm>
          <a:prstGeom prst="rect">
            <a:avLst/>
          </a:prstGeom>
          <a:noFill/>
        </p:spPr>
        <p:txBody>
          <a:bodyPr wrap="square" rtlCol="0">
            <a:spAutoFit/>
          </a:bodyPr>
          <a:lstStyle/>
          <a:p>
            <a:r>
              <a:rPr lang="en-US" b="1" dirty="0"/>
              <a:t>Admin login backend code</a:t>
            </a:r>
          </a:p>
        </p:txBody>
      </p:sp>
      <p:pic>
        <p:nvPicPr>
          <p:cNvPr id="40" name="Picture Placeholder 39">
            <a:extLst>
              <a:ext uri="{FF2B5EF4-FFF2-40B4-BE49-F238E27FC236}">
                <a16:creationId xmlns:a16="http://schemas.microsoft.com/office/drawing/2014/main" id="{3D1611AA-A2FB-244F-CB9C-4B0DABBE0687}"/>
              </a:ext>
            </a:extLst>
          </p:cNvPr>
          <p:cNvPicPr>
            <a:picLocks noGrp="1" noChangeAspect="1"/>
          </p:cNvPicPr>
          <p:nvPr>
            <p:ph type="pic" idx="22"/>
          </p:nvPr>
        </p:nvPicPr>
        <p:blipFill>
          <a:blip r:embed="rId4">
            <a:extLst>
              <a:ext uri="{28A0092B-C50C-407E-A947-70E740481C1C}">
                <a14:useLocalDpi xmlns:a14="http://schemas.microsoft.com/office/drawing/2010/main" val="0"/>
              </a:ext>
            </a:extLst>
          </a:blip>
          <a:srcRect t="11095" b="11095"/>
          <a:stretch>
            <a:fillRect/>
          </a:stretch>
        </p:blipFill>
        <p:spPr>
          <a:xfrm>
            <a:off x="7807445" y="1694279"/>
            <a:ext cx="4060761" cy="4855739"/>
          </a:xfrm>
        </p:spPr>
      </p:pic>
    </p:spTree>
    <p:extLst>
      <p:ext uri="{BB962C8B-B14F-4D97-AF65-F5344CB8AC3E}">
        <p14:creationId xmlns:p14="http://schemas.microsoft.com/office/powerpoint/2010/main" val="1527761417"/>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41086-0797-6F50-874D-00BD5E47A555}"/>
              </a:ext>
            </a:extLst>
          </p:cNvPr>
          <p:cNvSpPr>
            <a:spLocks noGrp="1"/>
          </p:cNvSpPr>
          <p:nvPr>
            <p:ph type="title"/>
          </p:nvPr>
        </p:nvSpPr>
        <p:spPr>
          <a:xfrm>
            <a:off x="646111" y="452718"/>
            <a:ext cx="6062599" cy="666955"/>
          </a:xfrm>
        </p:spPr>
        <p:txBody>
          <a:bodyPr/>
          <a:lstStyle/>
          <a:p>
            <a:r>
              <a:rPr lang="en-US" sz="3000" b="1" dirty="0">
                <a:effectLst>
                  <a:outerShdw blurRad="38100" dist="38100" dir="2700000" algn="tl">
                    <a:srgbClr val="000000">
                      <a:alpha val="43137"/>
                    </a:srgbClr>
                  </a:outerShdw>
                </a:effectLst>
              </a:rPr>
              <a:t>Description : </a:t>
            </a:r>
            <a:r>
              <a:rPr lang="en-US" sz="3000" b="1" dirty="0"/>
              <a:t>Overview </a:t>
            </a:r>
            <a:r>
              <a:rPr lang="en-US" sz="3000" b="1" dirty="0">
                <a:effectLst>
                  <a:outerShdw blurRad="38100" dist="38100" dir="2700000" algn="tl">
                    <a:srgbClr val="000000">
                      <a:alpha val="43137"/>
                    </a:srgbClr>
                  </a:outerShdw>
                </a:effectLst>
              </a:rPr>
              <a:t>page</a:t>
            </a:r>
            <a:endParaRPr lang="en-US" sz="3000" dirty="0"/>
          </a:p>
        </p:txBody>
      </p:sp>
      <p:pic>
        <p:nvPicPr>
          <p:cNvPr id="5" name="Content Placeholder 4">
            <a:extLst>
              <a:ext uri="{FF2B5EF4-FFF2-40B4-BE49-F238E27FC236}">
                <a16:creationId xmlns:a16="http://schemas.microsoft.com/office/drawing/2014/main" id="{DDA2C612-9915-304C-6A4F-A93B8F8BF2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03809" y="2052638"/>
            <a:ext cx="8146157" cy="4195762"/>
          </a:xfrm>
        </p:spPr>
      </p:pic>
      <p:sp>
        <p:nvSpPr>
          <p:cNvPr id="6" name="TextBox 5">
            <a:extLst>
              <a:ext uri="{FF2B5EF4-FFF2-40B4-BE49-F238E27FC236}">
                <a16:creationId xmlns:a16="http://schemas.microsoft.com/office/drawing/2014/main" id="{AB554B7C-793D-979B-D290-E85895FDB98C}"/>
              </a:ext>
            </a:extLst>
          </p:cNvPr>
          <p:cNvSpPr txBox="1"/>
          <p:nvPr/>
        </p:nvSpPr>
        <p:spPr>
          <a:xfrm>
            <a:off x="1630038" y="1532118"/>
            <a:ext cx="3946849" cy="430887"/>
          </a:xfrm>
          <a:prstGeom prst="rect">
            <a:avLst/>
          </a:prstGeom>
          <a:noFill/>
        </p:spPr>
        <p:txBody>
          <a:bodyPr wrap="square" rtlCol="0">
            <a:spAutoFit/>
          </a:bodyPr>
          <a:lstStyle/>
          <a:p>
            <a:r>
              <a:rPr lang="en-US" sz="2200" b="1" dirty="0"/>
              <a:t>Dashboard page</a:t>
            </a:r>
          </a:p>
        </p:txBody>
      </p:sp>
    </p:spTree>
    <p:extLst>
      <p:ext uri="{BB962C8B-B14F-4D97-AF65-F5344CB8AC3E}">
        <p14:creationId xmlns:p14="http://schemas.microsoft.com/office/powerpoint/2010/main" val="304046151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20168755-3C0A-FA9E-4888-745D00BF54DA}"/>
              </a:ext>
            </a:extLst>
          </p:cNvPr>
          <p:cNvPicPr>
            <a:picLocks noGrp="1" noChangeAspect="1"/>
          </p:cNvPicPr>
          <p:nvPr>
            <p:ph type="pic" idx="15"/>
          </p:nvPr>
        </p:nvPicPr>
        <p:blipFill>
          <a:blip r:embed="rId2">
            <a:extLst>
              <a:ext uri="{28A0092B-C50C-407E-A947-70E740481C1C}">
                <a14:useLocalDpi xmlns:a14="http://schemas.microsoft.com/office/drawing/2010/main" val="0"/>
              </a:ext>
            </a:extLst>
          </a:blip>
          <a:srcRect t="23338" b="23338"/>
          <a:stretch>
            <a:fillRect/>
          </a:stretch>
        </p:blipFill>
        <p:spPr>
          <a:xfrm>
            <a:off x="-151231" y="946640"/>
            <a:ext cx="4040069" cy="5491482"/>
          </a:xfrm>
        </p:spPr>
      </p:pic>
      <p:pic>
        <p:nvPicPr>
          <p:cNvPr id="15" name="Picture Placeholder 14">
            <a:extLst>
              <a:ext uri="{FF2B5EF4-FFF2-40B4-BE49-F238E27FC236}">
                <a16:creationId xmlns:a16="http://schemas.microsoft.com/office/drawing/2014/main" id="{D6FA0066-CC7B-4F99-AEAC-A75CFB4363C1}"/>
              </a:ext>
            </a:extLst>
          </p:cNvPr>
          <p:cNvPicPr>
            <a:picLocks noGrp="1" noChangeAspect="1"/>
          </p:cNvPicPr>
          <p:nvPr>
            <p:ph type="pic" idx="21"/>
          </p:nvPr>
        </p:nvPicPr>
        <p:blipFill>
          <a:blip r:embed="rId3">
            <a:extLst>
              <a:ext uri="{28A0092B-C50C-407E-A947-70E740481C1C}">
                <a14:useLocalDpi xmlns:a14="http://schemas.microsoft.com/office/drawing/2010/main" val="0"/>
              </a:ext>
            </a:extLst>
          </a:blip>
          <a:srcRect t="23301" b="23301"/>
          <a:stretch>
            <a:fillRect/>
          </a:stretch>
        </p:blipFill>
        <p:spPr>
          <a:xfrm>
            <a:off x="3551534" y="946640"/>
            <a:ext cx="4274391" cy="5491482"/>
          </a:xfrm>
        </p:spPr>
      </p:pic>
      <p:pic>
        <p:nvPicPr>
          <p:cNvPr id="17" name="Picture Placeholder 16">
            <a:extLst>
              <a:ext uri="{FF2B5EF4-FFF2-40B4-BE49-F238E27FC236}">
                <a16:creationId xmlns:a16="http://schemas.microsoft.com/office/drawing/2014/main" id="{62D941DA-81C6-399D-65DA-D74CA7BBCD5F}"/>
              </a:ext>
            </a:extLst>
          </p:cNvPr>
          <p:cNvPicPr>
            <a:picLocks noGrp="1" noChangeAspect="1"/>
          </p:cNvPicPr>
          <p:nvPr>
            <p:ph type="pic" idx="22"/>
          </p:nvPr>
        </p:nvPicPr>
        <p:blipFill>
          <a:blip r:embed="rId4">
            <a:extLst>
              <a:ext uri="{28A0092B-C50C-407E-A947-70E740481C1C}">
                <a14:useLocalDpi xmlns:a14="http://schemas.microsoft.com/office/drawing/2010/main" val="0"/>
              </a:ext>
            </a:extLst>
          </a:blip>
          <a:srcRect t="4027" b="4027"/>
          <a:stretch>
            <a:fillRect/>
          </a:stretch>
        </p:blipFill>
        <p:spPr>
          <a:xfrm>
            <a:off x="7441968" y="1376621"/>
            <a:ext cx="3841394" cy="4853560"/>
          </a:xfrm>
        </p:spPr>
      </p:pic>
      <p:sp>
        <p:nvSpPr>
          <p:cNvPr id="19" name="TextBox 18">
            <a:extLst>
              <a:ext uri="{FF2B5EF4-FFF2-40B4-BE49-F238E27FC236}">
                <a16:creationId xmlns:a16="http://schemas.microsoft.com/office/drawing/2014/main" id="{78233B63-08A3-B8E9-C1F0-920FF3696605}"/>
              </a:ext>
            </a:extLst>
          </p:cNvPr>
          <p:cNvSpPr txBox="1"/>
          <p:nvPr/>
        </p:nvSpPr>
        <p:spPr>
          <a:xfrm>
            <a:off x="2278558" y="541175"/>
            <a:ext cx="4460012" cy="369332"/>
          </a:xfrm>
          <a:prstGeom prst="rect">
            <a:avLst/>
          </a:prstGeom>
          <a:noFill/>
        </p:spPr>
        <p:txBody>
          <a:bodyPr wrap="square" rtlCol="0">
            <a:spAutoFit/>
          </a:bodyPr>
          <a:lstStyle/>
          <a:p>
            <a:r>
              <a:rPr lang="en-US" b="1" dirty="0"/>
              <a:t>Dashboard page code</a:t>
            </a:r>
          </a:p>
        </p:txBody>
      </p:sp>
      <p:sp>
        <p:nvSpPr>
          <p:cNvPr id="20" name="TextBox 19">
            <a:extLst>
              <a:ext uri="{FF2B5EF4-FFF2-40B4-BE49-F238E27FC236}">
                <a16:creationId xmlns:a16="http://schemas.microsoft.com/office/drawing/2014/main" id="{79A10CF0-56EC-2FCE-D60E-175E078C7BCD}"/>
              </a:ext>
            </a:extLst>
          </p:cNvPr>
          <p:cNvSpPr txBox="1"/>
          <p:nvPr/>
        </p:nvSpPr>
        <p:spPr>
          <a:xfrm>
            <a:off x="7731988" y="910507"/>
            <a:ext cx="4460012" cy="369332"/>
          </a:xfrm>
          <a:prstGeom prst="rect">
            <a:avLst/>
          </a:prstGeom>
          <a:noFill/>
        </p:spPr>
        <p:txBody>
          <a:bodyPr wrap="square" rtlCol="0">
            <a:spAutoFit/>
          </a:bodyPr>
          <a:lstStyle/>
          <a:p>
            <a:r>
              <a:rPr lang="en-US" b="1" dirty="0"/>
              <a:t>Delete button code</a:t>
            </a:r>
          </a:p>
        </p:txBody>
      </p:sp>
    </p:spTree>
    <p:extLst>
      <p:ext uri="{BB962C8B-B14F-4D97-AF65-F5344CB8AC3E}">
        <p14:creationId xmlns:p14="http://schemas.microsoft.com/office/powerpoint/2010/main" val="34055624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80</TotalTime>
  <Words>283</Words>
  <Application>Microsoft Office PowerPoint</Application>
  <PresentationFormat>Widescreen</PresentationFormat>
  <Paragraphs>28</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Century Gothic</vt:lpstr>
      <vt:lpstr>Wingdings</vt:lpstr>
      <vt:lpstr>Wingdings 3</vt:lpstr>
      <vt:lpstr>Ion</vt:lpstr>
      <vt:lpstr>Event Booking Website project</vt:lpstr>
      <vt:lpstr> Presented by: Yousif Mahmoud Mohamed Debian : 12500123 Amr Sayed Mohamed Ali : 12500108  Ahmed Ashraf Fathy Khalil : 12500492  Mohamed Mostafa Mater Salem : 12500106 Dr : Mohammed AbdelFattah Dr : Esraa Dr : Rana  </vt:lpstr>
      <vt:lpstr>Project Description  This project is an Event Booking Website designed to allow users to book seats for events easily through an online platform. The website provides a simple and clear interface where users can view event details, fill in a booking form, and select seats. All booking data is stored and managed through a connected database.  The system also includes an admin panel that enables administrators to log in securely, view bookings, and manage stored information efficiently.  Programming Languages and Technologies Used     HTML for building the structure of all web pages.  CSS for styling and improving the visual appearance.  JavaScript for adding interactivity, especially seat selection.  PHP (Backend) Technology for handling booking processes and admin authentication.  Database for storing booking and admin data.   </vt:lpstr>
      <vt:lpstr>Description : Home page made by HTML  </vt:lpstr>
      <vt:lpstr>Description : Booking form made by HTML </vt:lpstr>
      <vt:lpstr>PowerPoint Presentation</vt:lpstr>
      <vt:lpstr>Description : Admin login page</vt:lpstr>
      <vt:lpstr>Description : Overview page</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MOHAMED MOSTAFA</dc:creator>
  <cp:lastModifiedBy>Yousif Mahmoud</cp:lastModifiedBy>
  <cp:revision>3</cp:revision>
  <dcterms:created xsi:type="dcterms:W3CDTF">2025-12-16T20:16:31Z</dcterms:created>
  <dcterms:modified xsi:type="dcterms:W3CDTF">2025-12-18T14:36:22Z</dcterms:modified>
</cp:coreProperties>
</file>

<file path=docProps/thumbnail.jpeg>
</file>